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257" r:id="rId3"/>
    <p:sldId id="296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278" r:id="rId25"/>
    <p:sldId id="279" r:id="rId26"/>
    <p:sldId id="280" r:id="rId27"/>
    <p:sldId id="281" r:id="rId28"/>
    <p:sldId id="282" r:id="rId29"/>
    <p:sldId id="285" r:id="rId30"/>
    <p:sldId id="284" r:id="rId31"/>
    <p:sldId id="283" r:id="rId32"/>
    <p:sldId id="286" r:id="rId33"/>
    <p:sldId id="287" r:id="rId34"/>
    <p:sldId id="288" r:id="rId35"/>
    <p:sldId id="292" r:id="rId36"/>
    <p:sldId id="293" r:id="rId37"/>
    <p:sldId id="289" r:id="rId38"/>
    <p:sldId id="295" r:id="rId39"/>
    <p:sldId id="294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97"/>
  </p:normalViewPr>
  <p:slideViewPr>
    <p:cSldViewPr snapToGrid="0" snapToObjects="1">
      <p:cViewPr varScale="1">
        <p:scale>
          <a:sx n="81" d="100"/>
          <a:sy n="81" d="100"/>
        </p:scale>
        <p:origin x="96" y="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10C0-0BF0-465F-92D0-25BC3DC2B260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D8B14-4B2D-4B3D-8155-FD548EFA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7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B14-4B2D-4B3D-8155-FD548EFA2C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9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0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6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7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3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9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A3572-1EBB-FC48-B4FF-DFFE9E4D1257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874D2-EA1F-E845-907D-7CE93371D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5.tiff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4.tiff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.tiff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12.tiff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Feedstuffs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26330"/>
            <a:ext cx="8534400" cy="1752600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National Junior Swine Association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Skillathon Resource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Soybean Meal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Light 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Granular and flaky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By-product after removing the oil from the oil seeds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Provide protein and amino acids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 in lysine (most limiting factor in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swine diets)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Complement other feedstuffs well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in the diet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67" y="3376153"/>
            <a:ext cx="4501633" cy="29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Fish Meal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smells like fish, by-product of fisheries and removal of oil from fish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 source of protein for swine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1" y="3509009"/>
            <a:ext cx="4124764" cy="30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6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Blood Meal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Dark, deep red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Granular, 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By-products of the meat industry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 source of protein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 source of lysine when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 processed correctly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996" y="3422844"/>
            <a:ext cx="4372708" cy="32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Distillers Grains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Flaky to 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sweet smell, by-product of making alcohol for liquor and fuel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Provide protein and energy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Cost effective for swine diets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35" y="3641613"/>
            <a:ext cx="4531855" cy="29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2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Dried Egg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Yellow, gold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Provide protein and energy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Good source of immune globulins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Well-suited for younger pig diets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289" y="2291553"/>
            <a:ext cx="5036564" cy="37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Milk Replacer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White/cream colored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Fine, 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Sweet smell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Often used with very young pigs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 to assist in rearing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High in protein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Does not fully substitute the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 nutritional value of sow’s milk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733" y="3268980"/>
            <a:ext cx="4593981" cy="33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Energy (Fats and Carbohydrates)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following feedstuffs are excellent sources of energy in swine diets.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Whole wheat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Whole cotton seeds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Milo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Whey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Steam rolled oats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Cracked corn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Wheat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middlings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157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Whole Wheat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Brown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Smooth with round edges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crease along the middle of one side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Excellent source of energy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Often not as competitively priced 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 as corn or milo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11" y="3664926"/>
            <a:ext cx="3562498" cy="28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5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Wheat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Middlings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Brown with white spots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Flaky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Looks like crumbled bran cereal, by-product of removing starch from wheat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Source of energy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Improved feed disappearance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Improved gain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897850"/>
            <a:ext cx="3779227" cy="28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4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Reddish 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Smooth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Round bead-like grain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Great source of energy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More economical than corn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Not as high in energy content as corn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69" y="3495601"/>
            <a:ext cx="4245611" cy="31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0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Learning Objectives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Identify various feedstuffs used in swine diets.</a:t>
            </a:r>
          </a:p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Explain the purpose of each feedstuff in the diet.</a:t>
            </a:r>
          </a:p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Understand the importance of utilizing feedstuffs for swine nutrition.</a:t>
            </a:r>
          </a:p>
          <a:p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Whey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Light 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Fine, powdery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Sweet smell, by-product of making cheese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Contains lactose and protein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Economical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Good source of energy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Can be used similar to milk replacer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3928" t="10638" r="2243" b="10532"/>
          <a:stretch/>
        </p:blipFill>
        <p:spPr>
          <a:xfrm>
            <a:off x="7360920" y="3429000"/>
            <a:ext cx="3768568" cy="31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Whole Cotton Seeds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White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Fuzzy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By-product of removing cotton lint from seeds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Good source of energy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 not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feed too much to swine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 or result in gossypol toxicity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3453031"/>
            <a:ext cx="4353169" cy="326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Cracked Corn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Yellow and White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Rough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whole corn kernels that have been broken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Excellent source of energy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Excellent feed efficiency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Excellent average daily gains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06" y="3509010"/>
            <a:ext cx="3020579" cy="30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1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Steam Rolled 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Light brown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Flaky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Other Characteristics: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whole oats that have been steamed and rolled; look for creases in the kernel caused by the roller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Serve as a gut fill product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Improved digestibility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103" y="4000500"/>
            <a:ext cx="269748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KNOWLEDGE CHECK!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359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Now take this brief quiz to see what you learned and remembered about feedstuffs!</a:t>
            </a:r>
          </a:p>
          <a:p>
            <a:pPr marL="0" indent="0" algn="ctr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Start Quiz!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Which is of these pictures represents soybean meal?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932168" y="1454682"/>
            <a:ext cx="2011988" cy="27993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80" y="1848341"/>
            <a:ext cx="2994660" cy="20258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1" y="4425004"/>
            <a:ext cx="2974558" cy="21614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507" y="4272731"/>
            <a:ext cx="2982183" cy="23137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2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573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 the great work!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Next Question!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AGAIN!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look back in the resource if you are having trouble remembering!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181636" y="480037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 Again!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Which of the following has a sweet smell similar to that of milk replacer?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7280030" y="4617427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Cracked Corn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1527501" y="4759931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Dried Whey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7280031" y="242814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Blood Meal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ounded Rectangle 6">
            <a:hlinkClick r:id="rId2" action="ppaction://hlinksldjump"/>
          </p:cNvPr>
          <p:cNvSpPr/>
          <p:nvPr/>
        </p:nvSpPr>
        <p:spPr>
          <a:xfrm>
            <a:off x="1527501" y="242814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Fish Meal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573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 the great work!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Next Question!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What is a “Feedstuff”?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feedstuff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is basically any food that is used for livestock.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Feedstuffs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are used to provide minerals, protein, and energy in swine diets.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Various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colors and textures can help you tell feedstuffs apart.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We want swine diets to be high in energy, low in fiber, and adequate in terms of protein.  </a:t>
            </a:r>
          </a:p>
          <a:p>
            <a:pPr lvl="1"/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64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AGAIN!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look back in the resource if you are having trouble remembering!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181636" y="480037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 Again!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of the following is the most limiting factor in swine diets?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6506893" y="45133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Tryptophan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1577339" y="45133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Valine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ounded Rectangle 6">
            <a:hlinkClick r:id="rId2" action="ppaction://hlinksldjump"/>
          </p:cNvPr>
          <p:cNvSpPr/>
          <p:nvPr/>
        </p:nvSpPr>
        <p:spPr>
          <a:xfrm>
            <a:off x="6506893" y="2275743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Leucine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577340" y="2275743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Lysine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573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 the great work!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Next Question!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AGAIN!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look back in the resource if you are having trouble remembering!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318796" y="466321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 Again!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Which of the following could lead to gossypol toxicity if fed in excess?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2778" y="2061705"/>
            <a:ext cx="2799806" cy="20998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615" y="2061705"/>
            <a:ext cx="2844140" cy="20998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Content Placeholder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778" y="4556214"/>
            <a:ext cx="2832801" cy="20865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088" y="4544784"/>
            <a:ext cx="2808128" cy="20865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1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573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 the great work!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Next Question!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AGAIN!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look back in the resource if you are having trouble remembering!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181636" y="480037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 Again!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Milo is higher in energy content than corn.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6794207" y="2706128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FALSE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1519583" y="2700913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TRUE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1573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up the great work!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4454769" y="4360985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End Quiz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AGAIN!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look back in the resource if you are having trouble remembering!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181636" y="4800372"/>
            <a:ext cx="369276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charset="0"/>
                <a:ea typeface="Times New Roman" charset="0"/>
                <a:cs typeface="Times New Roman" charset="0"/>
              </a:rPr>
              <a:t>Try Again!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Feedstuffs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Dicalcium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phosphate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Soybean meal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Fish meal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Copper sulfate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Whole wheat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Milk replacer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Whole cotton seeds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Whey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Steam rolled oats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Cracked corn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Wheat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middlings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Blood meal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Distillers grains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Dried egg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Milo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Mixing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salt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95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2515" y="568519"/>
            <a:ext cx="9116983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algn="ctr"/>
            <a:endParaRPr lang="en-US" sz="6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have completed the </a:t>
            </a:r>
          </a:p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“Feedstuffs”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Skillathon</a:t>
            </a:r>
            <a:endParaRPr lang="en-US" sz="4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Resource! Check out our other 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resources to become a real expert!</a:t>
            </a:r>
          </a:p>
        </p:txBody>
      </p:sp>
    </p:spTree>
    <p:extLst>
      <p:ext uri="{BB962C8B-B14F-4D97-AF65-F5344CB8AC3E}">
        <p14:creationId xmlns:p14="http://schemas.microsoft.com/office/powerpoint/2010/main" val="22531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 following feedstuffs are excellent sources of minerals in swine 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diets.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Dicalcium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phosphate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Coper sulfate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Mixing 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salt</a:t>
            </a:r>
          </a:p>
          <a:p>
            <a:pPr marL="0" indent="0"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6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Dicalcium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Phosphate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Gray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Granular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Appearance: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Looks like small rocks of uniform size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Provide calcium and phosphorous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Increase bone strength</a:t>
            </a:r>
          </a:p>
          <a:p>
            <a:pPr marL="685800" lvl="1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mprove structural development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Decreases chance of rickets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3558274"/>
            <a:ext cx="4057650" cy="30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9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Copper Sulfate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Blue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Finer crystals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Provide copper in diets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Assist in the growth and development of swine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Increase growth performance of young pigs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12799" t="15261" r="2616" b="5070"/>
          <a:stretch/>
        </p:blipFill>
        <p:spPr>
          <a:xfrm>
            <a:off x="7147560" y="1280160"/>
            <a:ext cx="44348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1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Mixing Salt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White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Texture: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Granular, grainy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Appearance: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Looks like tiny uniform crystals</a:t>
            </a: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Purpose: 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Maintain appetite and normal</a:t>
            </a:r>
          </a:p>
          <a:p>
            <a:pPr marL="40005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eating/drinking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behavior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Increase growth and performance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Improve hair and skin conditions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7021" b="15754"/>
          <a:stretch/>
        </p:blipFill>
        <p:spPr>
          <a:xfrm>
            <a:off x="7289702" y="3783172"/>
            <a:ext cx="3581400" cy="27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4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Protein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following feedstuffs are excellent sources of proteins in swine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diets: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Soybean meal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Fish meal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Blood meal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Distillers grains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Dried Egg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Milk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Replacer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20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1087</Words>
  <Application>Microsoft Office PowerPoint</Application>
  <PresentationFormat>Widescreen</PresentationFormat>
  <Paragraphs>240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Feedstuffs</vt:lpstr>
      <vt:lpstr>Learning Objectives</vt:lpstr>
      <vt:lpstr>What is a “Feedstuff”?</vt:lpstr>
      <vt:lpstr>Feedstuffs to Know</vt:lpstr>
      <vt:lpstr>Minerals</vt:lpstr>
      <vt:lpstr>Dicalcium Phosphate</vt:lpstr>
      <vt:lpstr>Copper Sulfate</vt:lpstr>
      <vt:lpstr>Mixing Salt</vt:lpstr>
      <vt:lpstr>Protein</vt:lpstr>
      <vt:lpstr>Soybean Meal</vt:lpstr>
      <vt:lpstr>Fish Meal</vt:lpstr>
      <vt:lpstr> Blood Meal</vt:lpstr>
      <vt:lpstr>Distillers Grains</vt:lpstr>
      <vt:lpstr>Dried Egg</vt:lpstr>
      <vt:lpstr>Milk Replacer</vt:lpstr>
      <vt:lpstr>Energy (Fats and Carbohydrates)</vt:lpstr>
      <vt:lpstr>Whole Wheat</vt:lpstr>
      <vt:lpstr>Wheat Middlings</vt:lpstr>
      <vt:lpstr>Milo</vt:lpstr>
      <vt:lpstr>Whey</vt:lpstr>
      <vt:lpstr>Whole Cotton Seeds</vt:lpstr>
      <vt:lpstr>Cracked Corn</vt:lpstr>
      <vt:lpstr>Steam Rolled Oats</vt:lpstr>
      <vt:lpstr>KNOWLEDGE CHECK!</vt:lpstr>
      <vt:lpstr>1. Which is of these pictures represents soybean meal? </vt:lpstr>
      <vt:lpstr>CORRECT!</vt:lpstr>
      <vt:lpstr>TRY AGAIN!</vt:lpstr>
      <vt:lpstr>2. Which of the following has a sweet smell similar to that of milk replacer?</vt:lpstr>
      <vt:lpstr>CORRECT!</vt:lpstr>
      <vt:lpstr>TRY AGAIN!</vt:lpstr>
      <vt:lpstr>3. Which of the following is the most limiting factor in swine diets? </vt:lpstr>
      <vt:lpstr>CORRECT!</vt:lpstr>
      <vt:lpstr>TRY AGAIN!</vt:lpstr>
      <vt:lpstr>4. Which of the following could lead to gossypol toxicity if fed in excess?</vt:lpstr>
      <vt:lpstr>CORRECT!</vt:lpstr>
      <vt:lpstr>TRY AGAIN!</vt:lpstr>
      <vt:lpstr>5. Milo is higher in energy content than corn. </vt:lpstr>
      <vt:lpstr>CORRECT!</vt:lpstr>
      <vt:lpstr>TRY AGAIN!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Brunt</dc:creator>
  <cp:lastModifiedBy>NJSAIntern</cp:lastModifiedBy>
  <cp:revision>45</cp:revision>
  <cp:lastPrinted>2016-05-06T03:46:48Z</cp:lastPrinted>
  <dcterms:created xsi:type="dcterms:W3CDTF">2016-03-29T11:16:58Z</dcterms:created>
  <dcterms:modified xsi:type="dcterms:W3CDTF">2017-03-24T14:13:16Z</dcterms:modified>
</cp:coreProperties>
</file>